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58" r:id="rId6"/>
    <p:sldId id="260" r:id="rId7"/>
    <p:sldId id="262" r:id="rId8"/>
    <p:sldId id="263" r:id="rId9"/>
    <p:sldId id="269" r:id="rId10"/>
    <p:sldId id="264" r:id="rId11"/>
    <p:sldId id="268" r:id="rId12"/>
    <p:sldId id="270" r:id="rId13"/>
    <p:sldId id="272" r:id="rId14"/>
    <p:sldId id="273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F3EE-0380-4832-8A80-A821AF86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C66C9-7722-4AC7-A884-EB067F581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D492-613F-48B2-B424-572F8BBA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8316F-D6AB-4FE3-810E-C82B34F4C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BA69-EB9A-4B78-830C-6ACDBE0E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0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7A69-31BB-4392-937B-B4D97171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ADCAA-BB10-4006-9CB1-256A78061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F0757-9EE6-4469-B2F1-43A930BA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4EF3-6AFE-4D5C-8124-FE03C1FC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B79F3-3DA4-4EB1-ACD8-AED560F2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35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2F0E27-EAAD-41E6-AE63-BCAD745F9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13FE-A3D8-43B3-862A-FED70484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096DC-F3F6-4250-8843-29B6C914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4D5F8-D395-4588-AE52-939FF650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3FDC6-51CE-4C28-B6E2-3A71C335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67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BF7F-BD02-45B2-BF81-0846355B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9754-62A4-41DE-BC1B-589235722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DF9D-924B-46F4-8CEB-E040D01A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7EF25-F3A7-43B1-A602-30F4A808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038B7-00C4-4595-8349-7A2E33CD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55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F4C1-0108-4F48-B5F6-FF41C39C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42EFD-DAB1-496F-9DDC-906B19B2E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82824-7C7E-4B38-951E-E6AFCBC0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7D46-E660-42E9-9556-42D34DB8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4F317-825F-463C-88AF-EC168388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4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BDEC-3591-4019-B4A9-478FC157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8AE7A-7CB2-4429-8F44-D4A389F34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6940C-6F63-4AFD-AB33-8FBE0B582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C26A4-05AD-48B3-8F30-3776226D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38323-98A0-4511-9D03-4F270472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58E33-6F4A-4C2D-B262-00E7425C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9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F2AC-A946-4DA3-9671-82F84F5E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94918-B622-4653-880F-527C7444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7908F-CC8B-462F-97DA-EF6642129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F432E-0F8B-4C31-97EF-62205E8E6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A704B-93AA-452B-8D4C-5069BCD70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2C551-47CB-45DF-9193-B6454441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CCD5D-F80B-4727-A9F8-5AA443CC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B8A91-43EA-4EF9-8B4C-226D4529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31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E3D4-14AA-421D-800C-BD9253AC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87A31E-6D76-4B25-8E44-6F498F66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BDF89-61BE-409C-BABB-B86FF285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1C6A7-F9A2-443A-9078-0DA231C6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254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8E8AE-2C50-488A-97C0-1DC5E580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5A5D6-F91A-43DC-9C20-40BA5B15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9AEE-6182-4F3E-9ACE-8FE5D899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58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BDA8-14A6-47DF-8A61-9E1C8901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F3874-25E7-4687-84DF-C18417E7D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D43E9-1F55-484E-AAFF-19917D1BD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BBF6C-1B61-424C-888D-700746087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B4B91-512E-490C-8C72-8472D1FD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EE4A0-F459-4FEF-B40B-A9BCA6A9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72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125A-242E-47E0-B04D-D5657FD8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149995-5BB6-4B95-B826-358035491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9A1AA-062E-4E0A-A1F2-1C6AA47F1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9CBA4-445A-4B77-9395-005B3FDC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5D250-9DB9-4549-A95D-2B924C44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4B8B2-D36C-417B-9FF9-4D466CA5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6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8D379-866C-4D41-962C-BFFFC8F8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E7AF9-B267-4394-A478-72E507B32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9FB3C-7975-4987-9A7D-37F628F8A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ED5CF-FBE5-4358-AF3A-499049F5588E}" type="datetimeFigureOut">
              <a:rPr lang="en-GB" smtClean="0"/>
              <a:t>03/08/2020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01EF8-C0A2-4B02-9CE9-4CF54BDC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A97A4-EA01-4072-ACAD-AE81F921A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D63D3-F9A0-4744-A41C-D3037A970A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8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5EC1-F3A8-4142-B8E0-3F9865355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dirty="0">
                <a:solidFill>
                  <a:srgbClr val="002060"/>
                </a:solidFill>
                <a:latin typeface="Brush Script MT" panose="03060802040406070304" pitchFamily="66" charset="0"/>
              </a:rPr>
              <a:t>Match Five!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CA9B0-E7CC-493D-A66B-885342265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Answers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2345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15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09. Rocks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17849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Basalt</a:t>
            </a:r>
          </a:p>
          <a:p>
            <a:r>
              <a:rPr lang="en-GB" sz="2800" dirty="0"/>
              <a:t>2 Granite</a:t>
            </a:r>
          </a:p>
          <a:p>
            <a:r>
              <a:rPr lang="en-GB" sz="2800" dirty="0"/>
              <a:t>3 Flint</a:t>
            </a:r>
          </a:p>
          <a:p>
            <a:r>
              <a:rPr lang="en-GB" sz="2800" dirty="0"/>
              <a:t>4 </a:t>
            </a:r>
            <a:r>
              <a:rPr lang="en-GB" sz="2800" dirty="0" err="1"/>
              <a:t>Sanstone</a:t>
            </a:r>
            <a:endParaRPr lang="en-GB" sz="2800" dirty="0"/>
          </a:p>
          <a:p>
            <a:r>
              <a:rPr lang="en-GB" sz="2800" dirty="0"/>
              <a:t>5 Slate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38795-0889-401C-96F9-E2157280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14" y="4608429"/>
            <a:ext cx="2708009" cy="2031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3E734-C007-4F02-9A29-AE494DAF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98" y="1163699"/>
            <a:ext cx="2491214" cy="1868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AC091-4A11-4F11-9637-DA06B8A0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106" y="4712003"/>
            <a:ext cx="2590801" cy="1943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00CC4-406B-420D-AE3A-B6DB8D3C9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46" y="2494089"/>
            <a:ext cx="2685805" cy="2014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B18325-09F0-4900-A275-F9DA26247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900" y="237939"/>
            <a:ext cx="2736787" cy="20525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EB4FE9-075D-4293-807B-7B837DE23374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C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261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3875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10. Soap Operas ca. 1980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1261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Crossroads</a:t>
            </a:r>
          </a:p>
          <a:p>
            <a:r>
              <a:rPr lang="en-GB" sz="2800" dirty="0"/>
              <a:t>2 Dallas</a:t>
            </a:r>
          </a:p>
          <a:p>
            <a:r>
              <a:rPr lang="en-GB" sz="2800" dirty="0"/>
              <a:t>3 Dynasty</a:t>
            </a:r>
          </a:p>
          <a:p>
            <a:r>
              <a:rPr lang="en-GB" sz="2800" dirty="0"/>
              <a:t>4 </a:t>
            </a:r>
            <a:r>
              <a:rPr lang="en-GB" sz="2800" dirty="0" err="1"/>
              <a:t>Eastenders</a:t>
            </a:r>
            <a:endParaRPr lang="en-GB" sz="2800" dirty="0"/>
          </a:p>
          <a:p>
            <a:r>
              <a:rPr lang="en-GB" sz="2800" dirty="0"/>
              <a:t>5 Neighbours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9115643" y="5098779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ECBCCA-149A-47D8-A281-A9C10E94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942" y="705624"/>
            <a:ext cx="2143125" cy="2143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B40E97-61AF-4B40-9A53-DB6BE4C1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555" y="2918757"/>
            <a:ext cx="2924175" cy="156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35CFDF-666A-4B18-949F-139A7AD3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679" y="678406"/>
            <a:ext cx="2838134" cy="1847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ECD084-DFF5-4316-AA7A-0671ECAAA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998" y="4826304"/>
            <a:ext cx="2486025" cy="18383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47F5931-4AF1-44EA-A34D-362D371FFF5B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C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D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8146B-3BEF-4282-8156-07DAFC2D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798" y="4317471"/>
            <a:ext cx="2377143" cy="23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981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11. World Religions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4187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</a:t>
            </a:r>
            <a:r>
              <a:rPr lang="en-GB" sz="2800" dirty="0" err="1"/>
              <a:t>Buddism</a:t>
            </a:r>
            <a:endParaRPr lang="en-GB" sz="2800" dirty="0"/>
          </a:p>
          <a:p>
            <a:r>
              <a:rPr lang="en-GB" sz="2800" dirty="0"/>
              <a:t>2 Confucianism</a:t>
            </a:r>
          </a:p>
          <a:p>
            <a:r>
              <a:rPr lang="en-GB" sz="2800" dirty="0"/>
              <a:t>3 Hinduism</a:t>
            </a:r>
          </a:p>
          <a:p>
            <a:r>
              <a:rPr lang="en-GB" sz="2800" dirty="0"/>
              <a:t>4 Shintoism</a:t>
            </a:r>
          </a:p>
          <a:p>
            <a:r>
              <a:rPr lang="en-GB" sz="2800" dirty="0"/>
              <a:t>5 </a:t>
            </a:r>
            <a:r>
              <a:rPr lang="en-GB" sz="2800" dirty="0" err="1"/>
              <a:t>Toaism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9115643" y="5098779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9AEB-B8F2-428C-BC7A-8A92031B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048" y="2619940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3AC06-9234-469E-9331-C253E823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73" y="489814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A793E-B9F9-4A04-9EDC-662DE1CD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759" y="4645329"/>
            <a:ext cx="2095500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3FF98-C434-4D3B-B2E5-8803B7B50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537" y="1315046"/>
            <a:ext cx="272415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AF450-992D-4FFE-BCC0-1730243FB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1785" y="4623602"/>
            <a:ext cx="2247900" cy="2038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6BB75A-BC6D-4B63-8F23-D70EF87ED213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C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A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726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12. Dinosaurs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4810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Allosaurus</a:t>
            </a:r>
          </a:p>
          <a:p>
            <a:r>
              <a:rPr lang="en-GB" sz="2800" dirty="0"/>
              <a:t>2 Ankylosaurus</a:t>
            </a:r>
          </a:p>
          <a:p>
            <a:r>
              <a:rPr lang="en-GB" sz="2800" dirty="0"/>
              <a:t>3 </a:t>
            </a:r>
            <a:r>
              <a:rPr lang="en-GB" sz="2800" dirty="0" err="1"/>
              <a:t>Gallimimus</a:t>
            </a:r>
            <a:endParaRPr lang="en-GB" sz="2800" dirty="0"/>
          </a:p>
          <a:p>
            <a:r>
              <a:rPr lang="en-GB" sz="2800" dirty="0"/>
              <a:t>4 </a:t>
            </a:r>
            <a:r>
              <a:rPr lang="en-GB" sz="2800" dirty="0" err="1"/>
              <a:t>Styracosaurus</a:t>
            </a:r>
            <a:endParaRPr lang="en-GB" sz="2800" dirty="0"/>
          </a:p>
          <a:p>
            <a:r>
              <a:rPr lang="en-GB" sz="2800" dirty="0"/>
              <a:t>5 </a:t>
            </a:r>
            <a:r>
              <a:rPr lang="en-GB" sz="2800" dirty="0" err="1"/>
              <a:t>Titanisaurus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027349" y="1306907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5908" y="509704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358FC9-083D-423E-82FB-5E2E4A9E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85" y="1008130"/>
            <a:ext cx="3317864" cy="14774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D1DB59-E6ED-4741-A2B8-64F9EA74E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987" y="873368"/>
            <a:ext cx="2781300" cy="1647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83A3CC-EE23-4D3E-8084-139AD693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324" y="2611848"/>
            <a:ext cx="3317864" cy="24851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329683-87FF-4592-A4DD-8D148EEE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754" y="4915054"/>
            <a:ext cx="2981325" cy="15335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CFFF0-02B9-44ED-A4E3-52DDC0979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887" y="4915054"/>
            <a:ext cx="2095500" cy="17621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1EC4BC3-21C2-4B6D-8883-6DB949F3990D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C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321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3190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13. Australian Fauna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7709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Bandicoot</a:t>
            </a:r>
          </a:p>
          <a:p>
            <a:r>
              <a:rPr lang="en-GB" sz="2800" dirty="0"/>
              <a:t>2 Koala</a:t>
            </a:r>
          </a:p>
          <a:p>
            <a:r>
              <a:rPr lang="en-GB" sz="2800" dirty="0"/>
              <a:t>3 Quokka</a:t>
            </a:r>
          </a:p>
          <a:p>
            <a:r>
              <a:rPr lang="en-GB" sz="2800" dirty="0"/>
              <a:t>4 Tasmanian devil</a:t>
            </a:r>
          </a:p>
          <a:p>
            <a:r>
              <a:rPr lang="en-GB" sz="2800" dirty="0"/>
              <a:t>5 Wombat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027349" y="1306907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5908" y="509704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7B670-00DD-43E8-8020-B70D06EC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10" y="684766"/>
            <a:ext cx="3285475" cy="2184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9D599-2269-44EB-AF47-1C0573F5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806" y="3014800"/>
            <a:ext cx="2707216" cy="1599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DFB79-F6D3-428E-8C72-FD2ECB46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93" y="279921"/>
            <a:ext cx="2707216" cy="2577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28EB1-D263-47A7-99C8-E19BBA1C3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06" y="4894674"/>
            <a:ext cx="2705100" cy="1685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169A65-4516-4EF4-B679-EAF72DC7D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761" y="5045924"/>
            <a:ext cx="2857500" cy="1600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82236A-9982-43B8-8D44-357FF6C46CFC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C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A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3503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14. Halogens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16889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Astatine</a:t>
            </a:r>
          </a:p>
          <a:p>
            <a:r>
              <a:rPr lang="en-GB" sz="2800" dirty="0"/>
              <a:t>2 Bromine</a:t>
            </a:r>
          </a:p>
          <a:p>
            <a:r>
              <a:rPr lang="en-GB" sz="2800" dirty="0"/>
              <a:t>3 Chlorine</a:t>
            </a:r>
          </a:p>
          <a:p>
            <a:r>
              <a:rPr lang="en-GB" sz="2800" dirty="0"/>
              <a:t>4 Fluorine</a:t>
            </a:r>
          </a:p>
          <a:p>
            <a:r>
              <a:rPr lang="en-GB" sz="2800" dirty="0"/>
              <a:t>5 Iodine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027349" y="1306907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5908" y="509704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2D4C10-318D-4B4E-86ED-BD752314B816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C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D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952B4E-031B-47E0-8A1E-93710968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18" y="722488"/>
            <a:ext cx="2042587" cy="2042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BE9985-9E10-4B44-9317-52A74F9B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737" y="754210"/>
            <a:ext cx="1830907" cy="1974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285A1B-62FF-40E1-8792-3FA0D4A09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7" y="2604573"/>
            <a:ext cx="1996413" cy="1996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6894F-CE46-437D-AF37-A272F73B9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79" y="4871418"/>
            <a:ext cx="2358263" cy="17771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FBCF2C-1B10-4266-8F80-E2C123626A67}"/>
              </a:ext>
            </a:extLst>
          </p:cNvPr>
          <p:cNvSpPr txBox="1"/>
          <p:nvPr/>
        </p:nvSpPr>
        <p:spPr>
          <a:xfrm>
            <a:off x="8931232" y="5058002"/>
            <a:ext cx="19964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rgbClr val="C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25177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219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15. Boy bands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59943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*NSYNC</a:t>
            </a:r>
          </a:p>
          <a:p>
            <a:r>
              <a:rPr lang="en-GB" sz="2800" dirty="0"/>
              <a:t>2 Bay City rollers</a:t>
            </a:r>
          </a:p>
          <a:p>
            <a:r>
              <a:rPr lang="en-GB" sz="2800" dirty="0"/>
              <a:t>3 Bros</a:t>
            </a:r>
          </a:p>
          <a:p>
            <a:r>
              <a:rPr lang="en-GB" sz="2800" dirty="0"/>
              <a:t>4 One direction</a:t>
            </a:r>
          </a:p>
          <a:p>
            <a:r>
              <a:rPr lang="en-GB" sz="2800" dirty="0"/>
              <a:t>5 Take That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027349" y="1306907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5908" y="5097043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2D4C10-318D-4B4E-86ED-BD752314B816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C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2DD99-D819-47B4-A485-2F105A8B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0" y="4980690"/>
            <a:ext cx="3333750" cy="174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80BD0-7820-43A9-8C13-C9AC8981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83" y="288736"/>
            <a:ext cx="1996413" cy="2746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9A7C7-F6E4-4B69-B67A-01AC2720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66" y="4826189"/>
            <a:ext cx="3741842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105B78-35DA-4380-AD18-1CF05CDF2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908" y="252923"/>
            <a:ext cx="3189473" cy="2109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63E404-063F-4B63-8D72-ECAF22C1B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806" y="2631830"/>
            <a:ext cx="3333751" cy="20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01. Superheroes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4192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</a:t>
            </a:r>
            <a:r>
              <a:rPr lang="fr-FR" sz="2800" dirty="0"/>
              <a:t>Barry Allen</a:t>
            </a:r>
          </a:p>
          <a:p>
            <a:r>
              <a:rPr lang="fr-FR" sz="2800" dirty="0"/>
              <a:t>2 Bruce Banner</a:t>
            </a:r>
          </a:p>
          <a:p>
            <a:r>
              <a:rPr lang="fr-FR" sz="2800" dirty="0"/>
              <a:t>3 Bruce Wayne</a:t>
            </a:r>
          </a:p>
          <a:p>
            <a:r>
              <a:rPr lang="fr-FR" sz="2800" dirty="0"/>
              <a:t>4 Peter Parker</a:t>
            </a:r>
          </a:p>
          <a:p>
            <a:r>
              <a:rPr lang="fr-FR" sz="2800" dirty="0"/>
              <a:t>5 Steve Rogers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5B24E28-D3F1-4E9A-AAA1-3E51A0D6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11" y="4967153"/>
            <a:ext cx="3028950" cy="1514475"/>
          </a:xfrm>
          <a:prstGeom prst="rect">
            <a:avLst/>
          </a:prstGeom>
        </p:spPr>
      </p:pic>
      <p:pic>
        <p:nvPicPr>
          <p:cNvPr id="1026" name="Picture 2" descr="Developer's Life - Every Developer is the Incredible Hulk - SQL ...">
            <a:extLst>
              <a:ext uri="{FF2B5EF4-FFF2-40B4-BE49-F238E27FC236}">
                <a16:creationId xmlns:a16="http://schemas.microsoft.com/office/drawing/2014/main" id="{7B95BB65-7F83-4926-914A-BA23F593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22" y="346377"/>
            <a:ext cx="18002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8269E5-76A4-4760-9EC6-268826073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11" y="1038225"/>
            <a:ext cx="1914525" cy="2390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4539E9-52AE-4EF9-9C88-A7EF144C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799" y="4938578"/>
            <a:ext cx="2952750" cy="15430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F0E979-156A-4C16-8594-276A98CDF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111" y="2946234"/>
            <a:ext cx="2619375" cy="1743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D5C967-21DB-4A39-8C3C-84708ABA46FE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D</a:t>
            </a:r>
          </a:p>
          <a:p>
            <a:pPr algn="ctr"/>
            <a:r>
              <a:rPr lang="pt-BR" sz="320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B</a:t>
            </a:r>
          </a:p>
          <a:p>
            <a:pPr algn="ctr"/>
            <a:r>
              <a:rPr lang="pt-BR" sz="320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E</a:t>
            </a:r>
          </a:p>
          <a:p>
            <a:pPr algn="ctr"/>
            <a:r>
              <a:rPr lang="pt-BR" sz="320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C</a:t>
            </a:r>
          </a:p>
          <a:p>
            <a:pPr algn="ctr"/>
            <a:r>
              <a:rPr lang="pt-BR" sz="320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A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502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1522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02. Pasta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1951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</a:t>
            </a:r>
            <a:r>
              <a:rPr lang="it-IT" sz="2800" dirty="0"/>
              <a:t>Conchiglie</a:t>
            </a:r>
          </a:p>
          <a:p>
            <a:r>
              <a:rPr lang="it-IT" sz="2800" dirty="0"/>
              <a:t>2 Farfalle</a:t>
            </a:r>
          </a:p>
          <a:p>
            <a:r>
              <a:rPr lang="it-IT" sz="2800" dirty="0"/>
              <a:t>3 Fusilli</a:t>
            </a:r>
          </a:p>
          <a:p>
            <a:r>
              <a:rPr lang="it-IT" sz="2800" dirty="0"/>
              <a:t>4 Macaroni</a:t>
            </a:r>
          </a:p>
          <a:p>
            <a:r>
              <a:rPr lang="it-IT" sz="2800" dirty="0"/>
              <a:t>5 Penne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9115643" y="5098779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76F65-0E44-4788-919E-E8431D7B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893" y="1025146"/>
            <a:ext cx="2819400" cy="1619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F16733-EF7D-4E94-9BA1-667751CF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34" y="4766222"/>
            <a:ext cx="2647950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4AA572-490F-4E7C-932F-678174721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439" y="4556671"/>
            <a:ext cx="2143125" cy="2143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4E555C-F5C2-4BA5-862F-D0E4EF188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8164" y="851432"/>
            <a:ext cx="1866900" cy="1447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73C010-C6B4-4C80-BF93-F60C18EFC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233" y="2813596"/>
            <a:ext cx="2619375" cy="17430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DB66A93-FEA5-4B9D-8307-11596B2FDAEC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C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B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738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710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03. Movie Robots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4589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Forbidden planet</a:t>
            </a:r>
          </a:p>
          <a:p>
            <a:r>
              <a:rPr lang="en-GB" sz="2800" dirty="0"/>
              <a:t>2 Lost in Space</a:t>
            </a:r>
          </a:p>
          <a:p>
            <a:r>
              <a:rPr lang="en-GB" sz="2800" dirty="0"/>
              <a:t>3 Metropolis</a:t>
            </a:r>
          </a:p>
          <a:p>
            <a:r>
              <a:rPr lang="en-GB" sz="2800" dirty="0"/>
              <a:t>4 Star Wars</a:t>
            </a:r>
          </a:p>
          <a:p>
            <a:r>
              <a:rPr lang="en-GB" sz="2800" dirty="0"/>
              <a:t>5 The Day the Earth Stood Still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901D-6CA6-4DDF-B2F4-F2856A70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42" y="5003987"/>
            <a:ext cx="2619375" cy="1743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0614B-9522-406F-8084-2F3B66D0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983" y="1099659"/>
            <a:ext cx="2857500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99491-AA6D-4AF2-871D-87AA4132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382" y="943086"/>
            <a:ext cx="2762250" cy="1657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D59CCE-C7D5-4FAC-9E25-5A741862B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516" y="2931219"/>
            <a:ext cx="2408103" cy="1926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AEA875-52EF-494D-A10E-0069F26B6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675" y="4990989"/>
            <a:ext cx="2466975" cy="18478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63764F-8E28-4A36-8065-FAEAE81E5EEE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C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1227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3864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04. Computer Connectors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45618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</a:t>
            </a:r>
            <a:r>
              <a:rPr lang="fr-FR" sz="2800" dirty="0" err="1"/>
              <a:t>Centronix</a:t>
            </a:r>
            <a:endParaRPr lang="fr-FR" sz="2800" dirty="0"/>
          </a:p>
          <a:p>
            <a:r>
              <a:rPr lang="fr-FR" sz="2800" dirty="0"/>
              <a:t>2 </a:t>
            </a:r>
            <a:r>
              <a:rPr lang="fr-FR" sz="2800" dirty="0" err="1"/>
              <a:t>DisplayPort</a:t>
            </a:r>
            <a:endParaRPr lang="fr-FR" sz="2800" dirty="0"/>
          </a:p>
          <a:p>
            <a:r>
              <a:rPr lang="fr-FR" sz="2800" dirty="0"/>
              <a:t>3 PS/2</a:t>
            </a:r>
          </a:p>
          <a:p>
            <a:r>
              <a:rPr lang="fr-FR" sz="2800" dirty="0"/>
              <a:t>4 Serial (RS232)</a:t>
            </a:r>
          </a:p>
          <a:p>
            <a:r>
              <a:rPr lang="fr-FR" sz="2800" dirty="0"/>
              <a:t>5 VGA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4E9BA8-6F91-4F94-A605-052E1E0A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05" y="798040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04292-6FD3-4FA7-A436-6A8B3196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11" y="1358141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76898-EB46-4993-A459-5A68BAF21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89" y="4781415"/>
            <a:ext cx="2457450" cy="1857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FA6CA-6DD9-4EBB-9E19-B9E768F05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452" y="2697696"/>
            <a:ext cx="1866900" cy="186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84947-F6B7-4CF8-B1BA-ABD8774F7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142" y="4273535"/>
            <a:ext cx="3243250" cy="2584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705719-CE3C-4FA3-8B47-C9BF3334A6CF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C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D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226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259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05. Video games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7431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Assassins Creed</a:t>
            </a:r>
          </a:p>
          <a:p>
            <a:r>
              <a:rPr lang="en-GB" sz="2800" dirty="0"/>
              <a:t>2 Borderlands</a:t>
            </a:r>
          </a:p>
          <a:p>
            <a:r>
              <a:rPr lang="en-GB" sz="2800" dirty="0"/>
              <a:t>3 Last of Us</a:t>
            </a:r>
          </a:p>
          <a:p>
            <a:r>
              <a:rPr lang="en-GB" sz="2800" dirty="0"/>
              <a:t>4 Mass Effect</a:t>
            </a:r>
          </a:p>
          <a:p>
            <a:r>
              <a:rPr lang="en-GB" sz="2800" dirty="0"/>
              <a:t>5 Tomb Raider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2050" name="Picture 2" descr="The Last of Us Part 2's creators said Ellie is the only playable ...">
            <a:extLst>
              <a:ext uri="{FF2B5EF4-FFF2-40B4-BE49-F238E27FC236}">
                <a16:creationId xmlns:a16="http://schemas.microsoft.com/office/drawing/2014/main" id="{A99E25A9-F032-48D9-BD92-F179FE2E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757" y="95678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5A6B5-6962-418A-9B8A-6A6AE1DB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007" y="2963879"/>
            <a:ext cx="28575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403ED-DCAC-4741-93B8-81B62A3FA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63" y="1175289"/>
            <a:ext cx="2952750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1A21E-AF85-4223-95DB-0B39E22AB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821" y="4995598"/>
            <a:ext cx="2857500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D7877B-D1E3-4DAD-B46F-01B8DCD2B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423" y="5177316"/>
            <a:ext cx="3152775" cy="1447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E40B589-3345-4760-844C-9E07470187E0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C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897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6352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06. Mid-twentieth Century Prime ministers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330250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Alec Douglas-Home</a:t>
            </a:r>
          </a:p>
          <a:p>
            <a:r>
              <a:rPr lang="en-GB" sz="2800" dirty="0"/>
              <a:t>2 Antony Eden</a:t>
            </a:r>
          </a:p>
          <a:p>
            <a:r>
              <a:rPr lang="en-GB" sz="2800" dirty="0"/>
              <a:t>3 Clement Attlee</a:t>
            </a:r>
          </a:p>
          <a:p>
            <a:r>
              <a:rPr lang="en-GB" sz="2800" dirty="0"/>
              <a:t>4 Harold Macmillan</a:t>
            </a:r>
          </a:p>
          <a:p>
            <a:r>
              <a:rPr lang="en-GB" sz="2800" dirty="0"/>
              <a:t>5 Winston Churchill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C2805-F29F-4592-8409-29F3D245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350" y="5056643"/>
            <a:ext cx="2491180" cy="161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93377-FB74-4AA4-B65F-3F369E25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43" y="2985577"/>
            <a:ext cx="2705100" cy="168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93EB4-5F6E-42FB-B3F3-D5EA9107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729" y="1091582"/>
            <a:ext cx="25527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F19CF-B9A8-4F3B-B418-2115EC5D0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349" y="948409"/>
            <a:ext cx="2626833" cy="1702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A3DCBD-AE57-4C01-8B22-C1C1CB0E7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341" y="5006084"/>
            <a:ext cx="2981325" cy="15335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98F921-A4ED-495A-AD35-CFC8ED14457E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C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D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057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497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07. Nineteenth Century Scientists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20136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Boltzmann</a:t>
            </a:r>
          </a:p>
          <a:p>
            <a:r>
              <a:rPr lang="en-GB" sz="2800" dirty="0"/>
              <a:t>2 Maxwell</a:t>
            </a:r>
          </a:p>
          <a:p>
            <a:r>
              <a:rPr lang="en-GB" sz="2800" dirty="0"/>
              <a:t>3 Mendel</a:t>
            </a:r>
          </a:p>
          <a:p>
            <a:r>
              <a:rPr lang="en-GB" sz="2800" dirty="0"/>
              <a:t>4 Pasteur</a:t>
            </a:r>
          </a:p>
          <a:p>
            <a:r>
              <a:rPr lang="en-GB" sz="2800" dirty="0"/>
              <a:t>5 </a:t>
            </a:r>
            <a:r>
              <a:rPr lang="en-GB" sz="2800" dirty="0" err="1"/>
              <a:t>Röntgen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8484381" y="500608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07E9A-E400-4889-89FF-64FB2AB29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654" y="5056643"/>
            <a:ext cx="3352800" cy="136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FF577-2526-4D46-9F34-69639174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377" y="649881"/>
            <a:ext cx="2143125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482C44-5CC2-4EA1-8BAA-4C209762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07" y="1296296"/>
            <a:ext cx="3448050" cy="1323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43D35-B244-4E0C-AA04-0BB9BD2B8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52" y="4878754"/>
            <a:ext cx="2381250" cy="179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38F9ED-8153-44F5-915E-E792CFD62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852" y="2832540"/>
            <a:ext cx="2590800" cy="17621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659A70-473F-4380-8F31-2746F485F297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A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C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671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11F06D-9D74-4DC1-9F88-17AA2A4D198B}"/>
              </a:ext>
            </a:extLst>
          </p:cNvPr>
          <p:cNvSpPr/>
          <p:nvPr/>
        </p:nvSpPr>
        <p:spPr>
          <a:xfrm>
            <a:off x="4144161" y="369116"/>
            <a:ext cx="7877263" cy="62857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216EA-FA83-4A73-994B-FAC2CD25F9A0}"/>
              </a:ext>
            </a:extLst>
          </p:cNvPr>
          <p:cNvSpPr txBox="1"/>
          <p:nvPr/>
        </p:nvSpPr>
        <p:spPr>
          <a:xfrm>
            <a:off x="616248" y="433564"/>
            <a:ext cx="361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08. Spaceships ca.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AED97-F0B4-4C9E-A8B3-9DF45474BA91}"/>
              </a:ext>
            </a:extLst>
          </p:cNvPr>
          <p:cNvSpPr txBox="1"/>
          <p:nvPr/>
        </p:nvSpPr>
        <p:spPr>
          <a:xfrm>
            <a:off x="539868" y="1466834"/>
            <a:ext cx="32651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Battlestar Galactica</a:t>
            </a:r>
          </a:p>
          <a:p>
            <a:r>
              <a:rPr lang="en-GB" sz="2800" dirty="0"/>
              <a:t>2 Discovery one</a:t>
            </a:r>
          </a:p>
          <a:p>
            <a:r>
              <a:rPr lang="en-GB" sz="2800" dirty="0"/>
              <a:t>3 Eagle</a:t>
            </a:r>
          </a:p>
          <a:p>
            <a:r>
              <a:rPr lang="en-GB" sz="2800" dirty="0"/>
              <a:t>4 Enterprise</a:t>
            </a:r>
          </a:p>
          <a:p>
            <a:r>
              <a:rPr lang="en-GB" sz="2800" dirty="0"/>
              <a:t>5 </a:t>
            </a:r>
            <a:r>
              <a:rPr lang="en-GB" sz="2800" dirty="0" err="1"/>
              <a:t>Tantive</a:t>
            </a:r>
            <a:r>
              <a:rPr lang="en-GB" sz="2800" dirty="0"/>
              <a:t> IV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BBDD-09EF-4039-AE21-262852DCCBD0}"/>
              </a:ext>
            </a:extLst>
          </p:cNvPr>
          <p:cNvSpPr txBox="1"/>
          <p:nvPr/>
        </p:nvSpPr>
        <p:spPr>
          <a:xfrm>
            <a:off x="4335526" y="1777187"/>
            <a:ext cx="3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BCE14-B3A3-4BE7-B1AD-0521800CB123}"/>
              </a:ext>
            </a:extLst>
          </p:cNvPr>
          <p:cNvSpPr txBox="1"/>
          <p:nvPr/>
        </p:nvSpPr>
        <p:spPr>
          <a:xfrm>
            <a:off x="6918120" y="35012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5B7AF-31E0-4041-BD3F-76D9B2AEDFEA}"/>
              </a:ext>
            </a:extLst>
          </p:cNvPr>
          <p:cNvSpPr txBox="1"/>
          <p:nvPr/>
        </p:nvSpPr>
        <p:spPr>
          <a:xfrm>
            <a:off x="4266735" y="5058002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29703-6725-4C04-AA55-B40161D71C1E}"/>
              </a:ext>
            </a:extLst>
          </p:cNvPr>
          <p:cNvSpPr/>
          <p:nvPr/>
        </p:nvSpPr>
        <p:spPr>
          <a:xfrm>
            <a:off x="8582017" y="1174446"/>
            <a:ext cx="65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9703CC-501E-4DD9-81A5-9CC06D1303B1}"/>
              </a:ext>
            </a:extLst>
          </p:cNvPr>
          <p:cNvCxnSpPr>
            <a:cxnSpLocks/>
          </p:cNvCxnSpPr>
          <p:nvPr/>
        </p:nvCxnSpPr>
        <p:spPr>
          <a:xfrm>
            <a:off x="708651" y="1091582"/>
            <a:ext cx="37794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E001A4-0BB5-4A60-B66B-A5A8DE5914D7}"/>
              </a:ext>
            </a:extLst>
          </p:cNvPr>
          <p:cNvSpPr txBox="1"/>
          <p:nvPr/>
        </p:nvSpPr>
        <p:spPr>
          <a:xfrm>
            <a:off x="9115643" y="5098779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FF890-6B78-45A5-B6ED-4392815F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54" y="4831674"/>
            <a:ext cx="3238412" cy="182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82B1F-F90F-4A3A-A9A9-723FD40C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757" y="1226126"/>
            <a:ext cx="3314700" cy="1657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7E2726-C301-4888-B2FF-64FA71F61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38" y="3067083"/>
            <a:ext cx="3314701" cy="154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C7EEB7-AB7C-4EFA-90A7-A45696A9A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221" y="581714"/>
            <a:ext cx="2905913" cy="1916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EB0271-1667-481F-A1CC-FA0C3BAC5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000" y="4759629"/>
            <a:ext cx="2466975" cy="18478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2D33212-5761-488D-8E48-75C04B1DF4D9}"/>
              </a:ext>
            </a:extLst>
          </p:cNvPr>
          <p:cNvSpPr/>
          <p:nvPr/>
        </p:nvSpPr>
        <p:spPr>
          <a:xfrm>
            <a:off x="1128446" y="3713603"/>
            <a:ext cx="1830674" cy="2910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1 D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2 C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3 E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4 B</a:t>
            </a:r>
          </a:p>
          <a:p>
            <a:pPr algn="ctr"/>
            <a:r>
              <a:rPr lang="pt-BR" sz="3200" dirty="0">
                <a:solidFill>
                  <a:srgbClr val="00206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 A</a:t>
            </a:r>
            <a:endParaRPr lang="en-GB" sz="3200" dirty="0">
              <a:solidFill>
                <a:srgbClr val="002060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235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482</Words>
  <Application>Microsoft Office PowerPoint</Application>
  <PresentationFormat>Widescreen</PresentationFormat>
  <Paragraphs>243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Aharoni</vt:lpstr>
      <vt:lpstr>Arial</vt:lpstr>
      <vt:lpstr>Brush Script MT</vt:lpstr>
      <vt:lpstr>Calibri</vt:lpstr>
      <vt:lpstr>Calibri Light</vt:lpstr>
      <vt:lpstr>MV Boli</vt:lpstr>
      <vt:lpstr>Office Theme</vt:lpstr>
      <vt:lpstr>Match Five!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 Five!</dc:title>
  <dc:creator>Andy Joel</dc:creator>
  <cp:lastModifiedBy>Andy Joel</cp:lastModifiedBy>
  <cp:revision>34</cp:revision>
  <dcterms:created xsi:type="dcterms:W3CDTF">2020-07-02T15:42:07Z</dcterms:created>
  <dcterms:modified xsi:type="dcterms:W3CDTF">2020-08-03T15:49:52Z</dcterms:modified>
</cp:coreProperties>
</file>